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761A3-7EA1-4C12-8C69-7DC8791D877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F81C-7580-4B8F-BCEE-D1D8F242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4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F81C-7580-4B8F-BCEE-D1D8F2427FF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KELOMPOK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SUBSTANSI  :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PERLINDUNGAN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PENEMPATAN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PENGAWASAN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Bab</a:t>
            </a:r>
            <a:r>
              <a:rPr lang="en-US" b="1" dirty="0" smtClean="0"/>
              <a:t> I </a:t>
            </a:r>
            <a:br>
              <a:rPr lang="en-US" b="1" dirty="0" smtClean="0"/>
            </a:br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352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Pengguna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jasa</a:t>
            </a:r>
            <a:r>
              <a:rPr lang="en-US" b="1" dirty="0" smtClean="0">
                <a:solidFill>
                  <a:schemeClr val="tx1"/>
                </a:solidFill>
              </a:rPr>
              <a:t> PILN yang </a:t>
            </a:r>
            <a:r>
              <a:rPr lang="en-US" b="1" dirty="0" err="1" smtClean="0">
                <a:solidFill>
                  <a:schemeClr val="tx1"/>
                </a:solidFill>
              </a:rPr>
              <a:t>selanjutnya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disebut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semestinya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perseorangan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Badan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Swasta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maupun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negera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penempatan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Instansi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 smtClean="0"/>
              <a:t>Memberikaan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migrasi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aman</a:t>
            </a:r>
            <a:r>
              <a:rPr lang="en-US" sz="2400" b="1" dirty="0" smtClean="0"/>
              <a:t>. </a:t>
            </a:r>
          </a:p>
          <a:p>
            <a:r>
              <a:rPr lang="en-US" sz="2400" b="1" dirty="0" err="1" smtClean="0"/>
              <a:t>Sosialisasi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Swasta</a:t>
            </a:r>
            <a:r>
              <a:rPr lang="en-US" sz="2400" b="1" dirty="0" smtClean="0"/>
              <a:t>. 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swasta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didampingi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ijin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ketenagakerjaan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setempat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Job Order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melaporkan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Dinas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membidangi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ketenagakerjaan</a:t>
            </a:r>
            <a:r>
              <a:rPr lang="en-US" sz="2400" b="1" dirty="0" smtClean="0"/>
              <a:t>. 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koordinasi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lembaga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lintas</a:t>
            </a:r>
            <a:r>
              <a:rPr lang="en-US" sz="2400" b="1" dirty="0" smtClean="0"/>
              <a:t> sector </a:t>
            </a:r>
            <a:r>
              <a:rPr lang="en-US" sz="2400" b="1" dirty="0" err="1" smtClean="0"/>
              <a:t>terkait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Penyebaran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wilayah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Kab</a:t>
            </a:r>
            <a:r>
              <a:rPr lang="en-US" sz="2400" b="1" dirty="0" smtClean="0"/>
              <a:t>/Kota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sekolah-sekolah</a:t>
            </a:r>
            <a:r>
              <a:rPr lang="en-US" sz="2400" b="1" dirty="0" smtClean="0"/>
              <a:t>. 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mengenai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disiapkan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pekerjaan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dibutuhkan</a:t>
            </a:r>
            <a:r>
              <a:rPr lang="en-US" sz="2400" b="1" dirty="0" smtClean="0"/>
              <a:t>, Negara </a:t>
            </a:r>
            <a:r>
              <a:rPr lang="en-US" sz="2400" b="1" dirty="0" err="1" smtClean="0"/>
              <a:t>penempatan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gambaran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pekerjaan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upah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resiko-resiko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diterima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standart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migrasi</a:t>
            </a:r>
            <a:r>
              <a:rPr lang="en-US" sz="2400" b="1" dirty="0" smtClean="0"/>
              <a:t>. </a:t>
            </a:r>
          </a:p>
          <a:p>
            <a:pPr lvl="0"/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924800" cy="5029200"/>
          </a:xfrm>
        </p:spPr>
        <p:txBody>
          <a:bodyPr>
            <a:normAutofit fontScale="92500" lnSpcReduction="10000"/>
          </a:bodyPr>
          <a:lstStyle/>
          <a:p>
            <a:pPr lvl="0" algn="just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medical check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ditunjuk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sarkes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lembaga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swasta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akreditasi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Provinsi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setempat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Kab</a:t>
            </a:r>
            <a:r>
              <a:rPr lang="en-US" dirty="0" smtClean="0">
                <a:solidFill>
                  <a:schemeClr val="tx1"/>
                </a:solidFill>
              </a:rPr>
              <a:t>/Kota </a:t>
            </a:r>
            <a:r>
              <a:rPr lang="en-US" dirty="0" err="1" smtClean="0">
                <a:solidFill>
                  <a:schemeClr val="tx1"/>
                </a:solidFill>
              </a:rPr>
              <a:t>setempat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PPTKIS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bertanggungjawab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Migran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hak-hak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Migran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838200"/>
            <a:ext cx="6705600" cy="7651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Penempatan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82000" cy="3962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PPTKIS </a:t>
            </a:r>
            <a:r>
              <a:rPr lang="en-US" b="1" dirty="0" err="1" smtClean="0">
                <a:solidFill>
                  <a:schemeClr val="tx1"/>
                </a:solidFill>
              </a:rPr>
              <a:t>harus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membuat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laporan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penempatan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Migran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BP3TKI, UPT P3TKI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Dinas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membidangi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ketenagakerjaan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Kab</a:t>
            </a:r>
            <a:r>
              <a:rPr lang="en-US" b="1" dirty="0" smtClean="0">
                <a:solidFill>
                  <a:schemeClr val="tx1"/>
                </a:solidFill>
              </a:rPr>
              <a:t>/Kota </a:t>
            </a:r>
            <a:r>
              <a:rPr lang="en-US" b="1" dirty="0" err="1" smtClean="0">
                <a:solidFill>
                  <a:schemeClr val="tx1"/>
                </a:solidFill>
              </a:rPr>
              <a:t>setempat</a:t>
            </a:r>
            <a:r>
              <a:rPr lang="en-US" b="1" dirty="0" smtClean="0">
                <a:solidFill>
                  <a:schemeClr val="tx1"/>
                </a:solidFill>
              </a:rPr>
              <a:t>, 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rekruitmen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penempatan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Buruh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Migran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Negara </a:t>
            </a:r>
            <a:r>
              <a:rPr lang="en-US" b="1" dirty="0" err="1" smtClean="0">
                <a:solidFill>
                  <a:schemeClr val="tx1"/>
                </a:solidFill>
              </a:rPr>
              <a:t>tujuan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harus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sesuai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peraturan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berlaku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persyaratan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dokumen-dokumen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diperlukan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/>
          <a:lstStyle/>
          <a:p>
            <a:pPr algn="l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153400" cy="4419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1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purna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2.Mekanisme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r>
              <a:rPr lang="en-US" dirty="0" smtClean="0">
                <a:solidFill>
                  <a:schemeClr val="tx1"/>
                </a:solidFill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SKPD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 DPRD </a:t>
            </a:r>
            <a:r>
              <a:rPr lang="en-US" dirty="0" err="1" smtClean="0">
                <a:solidFill>
                  <a:schemeClr val="tx1"/>
                </a:solidFill>
              </a:rPr>
              <a:t>Komisi</a:t>
            </a:r>
            <a:r>
              <a:rPr lang="en-US" dirty="0" smtClean="0">
                <a:solidFill>
                  <a:schemeClr val="tx1"/>
                </a:solidFill>
              </a:rPr>
              <a:t> E, </a:t>
            </a:r>
            <a:r>
              <a:rPr lang="en-US" dirty="0" err="1" smtClean="0">
                <a:solidFill>
                  <a:schemeClr val="tx1"/>
                </a:solidFill>
              </a:rPr>
              <a:t>Humas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Kepolisian</a:t>
            </a:r>
            <a:r>
              <a:rPr lang="en-US" dirty="0" smtClean="0">
                <a:solidFill>
                  <a:schemeClr val="tx1"/>
                </a:solidFill>
              </a:rPr>
              <a:t>, CSO. </a:t>
            </a:r>
            <a:r>
              <a:rPr lang="en-US" dirty="0" err="1" smtClean="0">
                <a:solidFill>
                  <a:schemeClr val="tx1"/>
                </a:solidFill>
              </a:rPr>
              <a:t>Pembentukan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SK </a:t>
            </a:r>
            <a:r>
              <a:rPr lang="en-US" dirty="0" err="1" smtClean="0">
                <a:solidFill>
                  <a:schemeClr val="tx1"/>
                </a:solidFill>
              </a:rPr>
              <a:t>Gubernur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316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KELOMPOK 2</vt:lpstr>
      <vt:lpstr>Dalam Bab I  Ketentuan umum pada Pasal 1  </vt:lpstr>
      <vt:lpstr>Fungsi Perlindungan </vt:lpstr>
      <vt:lpstr>PowerPoint Presentation</vt:lpstr>
      <vt:lpstr>Fungsi Penempatan : </vt:lpstr>
      <vt:lpstr>Fungsi Pengawasan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2</dc:title>
  <dc:creator>Mini</dc:creator>
  <cp:lastModifiedBy>Mini</cp:lastModifiedBy>
  <cp:revision>2</cp:revision>
  <dcterms:created xsi:type="dcterms:W3CDTF">2006-08-16T00:00:00Z</dcterms:created>
  <dcterms:modified xsi:type="dcterms:W3CDTF">2012-09-14T05:29:18Z</dcterms:modified>
</cp:coreProperties>
</file>